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9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375A2E-C278-4AC0-84CC-C9D4E2D03C4F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8A82B0-A898-4F83-A397-15E4F5A0837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 Components of physical fitness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558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Cardiovascular Endurance</a:t>
            </a:r>
          </a:p>
          <a:p>
            <a:r>
              <a:rPr lang="en-US" dirty="0" smtClean="0"/>
              <a:t>Muscular Strength</a:t>
            </a:r>
          </a:p>
          <a:p>
            <a:r>
              <a:rPr lang="en-US" dirty="0" smtClean="0"/>
              <a:t>Muscular Endurance</a:t>
            </a:r>
          </a:p>
          <a:p>
            <a:r>
              <a:rPr lang="en-US" dirty="0" smtClean="0"/>
              <a:t>Flexibility</a:t>
            </a:r>
          </a:p>
          <a:p>
            <a:r>
              <a:rPr lang="en-US" dirty="0" smtClean="0"/>
              <a:t>Body Composition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317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Resting and Target HR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Resting Heart Rate </a:t>
            </a:r>
          </a:p>
          <a:p>
            <a:pPr lvl="1"/>
            <a:r>
              <a:rPr lang="en-US" dirty="0" smtClean="0"/>
              <a:t>Find your pulse on your wrist</a:t>
            </a:r>
          </a:p>
          <a:p>
            <a:pPr lvl="1"/>
            <a:r>
              <a:rPr lang="en-US" dirty="0" smtClean="0"/>
              <a:t>Count beats for 15 seconds</a:t>
            </a:r>
          </a:p>
          <a:p>
            <a:pPr lvl="1"/>
            <a:r>
              <a:rPr lang="en-US" dirty="0" smtClean="0"/>
              <a:t>Multiple that number by 4</a:t>
            </a:r>
          </a:p>
          <a:p>
            <a:pPr lvl="1"/>
            <a:r>
              <a:rPr lang="en-US" dirty="0" smtClean="0"/>
              <a:t>Best time of day to take resting heart rate.</a:t>
            </a:r>
          </a:p>
          <a:p>
            <a:r>
              <a:rPr lang="en-US" dirty="0" smtClean="0"/>
              <a:t>Target Heart Rate</a:t>
            </a:r>
          </a:p>
          <a:p>
            <a:pPr lvl="1"/>
            <a:r>
              <a:rPr lang="en-US" dirty="0" smtClean="0"/>
              <a:t>(220-Age) X  Percentage</a:t>
            </a:r>
          </a:p>
          <a:p>
            <a:pPr lvl="1"/>
            <a:r>
              <a:rPr lang="en-US" dirty="0" smtClean="0"/>
              <a:t>65%</a:t>
            </a:r>
          </a:p>
          <a:p>
            <a:pPr lvl="1"/>
            <a:r>
              <a:rPr lang="en-US" dirty="0" smtClean="0"/>
              <a:t>85%</a:t>
            </a:r>
          </a:p>
          <a:p>
            <a:pPr lvl="1"/>
            <a:r>
              <a:rPr lang="en-US" dirty="0" smtClean="0"/>
              <a:t>Rule </a:t>
            </a:r>
            <a:r>
              <a:rPr lang="en-US" smtClean="0"/>
              <a:t>of Thumb</a:t>
            </a:r>
            <a:endParaRPr lang="en-US" dirty="0" smtClean="0"/>
          </a:p>
          <a:p>
            <a:pPr lvl="1"/>
            <a:endParaRPr lang="en-US" dirty="0"/>
          </a:p>
          <a:p>
            <a:pPr marL="585216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64699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Physical Fitness - good physical condition; being in shape or in condition</a:t>
            </a:r>
            <a:endParaRPr lang="en-US" dirty="0" smtClean="0"/>
          </a:p>
          <a:p>
            <a:r>
              <a:rPr lang="en-US" dirty="0"/>
              <a:t>Cardiovascular - pertaining to, or affecting the heart and blood </a:t>
            </a:r>
            <a:r>
              <a:rPr lang="en-US" dirty="0" smtClean="0"/>
              <a:t>vessels</a:t>
            </a:r>
          </a:p>
          <a:p>
            <a:r>
              <a:rPr lang="en-US" dirty="0"/>
              <a:t>Muscular - of or pertaining to muscle  or the muscles</a:t>
            </a:r>
            <a:endParaRPr lang="en-US" dirty="0" smtClean="0"/>
          </a:p>
          <a:p>
            <a:r>
              <a:rPr lang="en-US" dirty="0"/>
              <a:t>Flexibility - capable of being bent, usually without breaking; easily </a:t>
            </a:r>
            <a:r>
              <a:rPr lang="en-US" dirty="0" smtClean="0"/>
              <a:t>bent</a:t>
            </a:r>
          </a:p>
          <a:p>
            <a:r>
              <a:rPr lang="en-US" dirty="0"/>
              <a:t>Body Composition -  </a:t>
            </a:r>
            <a:r>
              <a:rPr lang="en-US" dirty="0" smtClean="0"/>
              <a:t>the </a:t>
            </a:r>
            <a:r>
              <a:rPr lang="en-US" dirty="0"/>
              <a:t>proportion of fat, muscle, and bone of an individual's body, </a:t>
            </a:r>
            <a:r>
              <a:rPr lang="en-US" dirty="0" smtClean="0"/>
              <a:t>expressed </a:t>
            </a:r>
            <a:r>
              <a:rPr lang="en-US" dirty="0"/>
              <a:t>as </a:t>
            </a:r>
            <a:r>
              <a:rPr lang="en-US" dirty="0" smtClean="0"/>
              <a:t>a percentage </a:t>
            </a:r>
            <a:r>
              <a:rPr lang="en-US" dirty="0"/>
              <a:t>of body fat and percentage of lean body mass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992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Endurance - the ability or strength to continue or last, especially despite fatigue, stress, or other adverse conditions; </a:t>
            </a:r>
            <a:r>
              <a:rPr lang="en-US" dirty="0" smtClean="0"/>
              <a:t>stamina</a:t>
            </a:r>
          </a:p>
          <a:p>
            <a:r>
              <a:rPr lang="en-US" dirty="0"/>
              <a:t>Duration - the length of time something continues or exists</a:t>
            </a:r>
          </a:p>
          <a:p>
            <a:r>
              <a:rPr lang="en-US" dirty="0"/>
              <a:t>Intensity - great energy, strength, concentration, vehemence, etc., as of activity, thought, or feeling:</a:t>
            </a:r>
          </a:p>
          <a:p>
            <a:r>
              <a:rPr lang="en-US" dirty="0" smtClean="0"/>
              <a:t>Frequency – rate of </a:t>
            </a:r>
            <a:r>
              <a:rPr lang="en-US" dirty="0" err="1" smtClean="0"/>
              <a:t>occurence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6820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205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5 Components of physical fitness</vt:lpstr>
      <vt:lpstr>Components</vt:lpstr>
      <vt:lpstr>Resting and Target HR</vt:lpstr>
      <vt:lpstr>Important Definitions</vt:lpstr>
      <vt:lpstr>Important Definitions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Components of physical fitness</dc:title>
  <dc:creator>Windows User</dc:creator>
  <cp:lastModifiedBy>Windows User</cp:lastModifiedBy>
  <cp:revision>4</cp:revision>
  <dcterms:created xsi:type="dcterms:W3CDTF">2011-10-07T00:17:31Z</dcterms:created>
  <dcterms:modified xsi:type="dcterms:W3CDTF">2011-10-07T00:57:56Z</dcterms:modified>
</cp:coreProperties>
</file>